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269" r:id="rId18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904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66542" autoAdjust="0"/>
  </p:normalViewPr>
  <p:slideViewPr>
    <p:cSldViewPr>
      <p:cViewPr varScale="1">
        <p:scale>
          <a:sx n="38" d="100"/>
          <a:sy n="38" d="100"/>
        </p:scale>
        <p:origin x="1589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15/02/2022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freesvg.org/phone-mockup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200" y="2330059"/>
            <a:ext cx="10744200" cy="629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Courier New"/>
                <a:cs typeface="Courier New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981200" y="3162300"/>
            <a:ext cx="7522209" cy="4494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Visualizzare lo stream dati delle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Gestire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Controllare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dell'imbarcazione.</a:t>
            </a:r>
            <a:endParaRPr sz="2800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Tecnologie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418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Front-end cross platform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5582034" y="7119309"/>
            <a:ext cx="2418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 la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gestione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persistenza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dati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147182" y="7119309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Storage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video ed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immagini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4564430" y="7131416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Tecnologie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di backend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5689686" y="5200512"/>
            <a:ext cx="609551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8" cstate="print"/>
          <a:srcRect r="65206" b="4672"/>
          <a:stretch/>
        </p:blipFill>
        <p:spPr>
          <a:xfrm>
            <a:off x="15219627" y="5931761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76438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6096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Aumento graduale della vendita di piccoli yacht con forte interesse nell’adozione di soluzioni </a:t>
            </a:r>
            <a:r>
              <a:rPr lang="it-IT" sz="28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 e AI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125200" y="6428926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Perché scegliere noi?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Nessun limite alle utenze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garantiti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Associazione semplificata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Videosorveglianza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426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la completa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di uno yacht rappresenta un problema irrisolto.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10765791" y="6743700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accent6"/>
                </a:solidFill>
                <a:latin typeface="Courier New"/>
                <a:cs typeface="Courier New"/>
              </a:rPr>
              <a:t>YachtOnCloud</a:t>
            </a:r>
            <a:r>
              <a:rPr lang="it-IT" sz="2800" dirty="0">
                <a:solidFill>
                  <a:schemeClr val="bg2"/>
                </a:solidFill>
                <a:latin typeface="Courier New"/>
                <a:cs typeface="Courier New"/>
              </a:rPr>
              <a:t> interviene su tale questione per garantire sicurezza ed affidabilità.</a:t>
            </a:r>
            <a:endParaRPr sz="2800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5434195"/>
            <a:ext cx="8129453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Garantita con l’utilizzo e l’interazione della </a:t>
            </a:r>
            <a:r>
              <a:rPr lang="it-IT" sz="2800" b="0" spc="-30" dirty="0">
                <a:solidFill>
                  <a:schemeClr val="accent6"/>
                </a:solidFill>
                <a:latin typeface="Courier New"/>
                <a:cs typeface="Courier New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 di bordo.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2481445"/>
            <a:ext cx="5905500" cy="5905500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940028"/>
            <a:ext cx="8035427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Controllo in </a:t>
            </a:r>
            <a:r>
              <a:rPr lang="it-IT" sz="2800" b="0" spc="-30" dirty="0">
                <a:solidFill>
                  <a:schemeClr val="accent6"/>
                </a:solidFill>
                <a:latin typeface="Courier New"/>
                <a:cs typeface="Courier New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della sensoristica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245040"/>
            <a:ext cx="10744200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Gestione della </a:t>
            </a:r>
            <a:r>
              <a:rPr lang="it-IT" sz="2800" b="0" spc="-30" dirty="0">
                <a:solidFill>
                  <a:schemeClr val="accent6"/>
                </a:solidFill>
                <a:latin typeface="Courier New"/>
                <a:cs typeface="Courier New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Courier New"/>
                <a:cs typeface="Courier New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5584" y="2167361"/>
            <a:ext cx="15678016" cy="12662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kern="0" spc="-30" dirty="0">
                <a:latin typeface="Century Gothic" panose="020B0502020202020204" pitchFamily="34" charset="0"/>
                <a:cs typeface="Courier New"/>
              </a:rPr>
              <a:t>Una box costituita da un insieme di sensori e un’applicazione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629" y="-1143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535</TotalTime>
  <Words>572</Words>
  <Application>Microsoft Office PowerPoint</Application>
  <PresentationFormat>Personalizzato</PresentationFormat>
  <Paragraphs>98</Paragraphs>
  <Slides>17</Slides>
  <Notes>9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bordo. </vt:lpstr>
      <vt:lpstr>AGENDA</vt:lpstr>
      <vt:lpstr>Prodotto</vt:lpstr>
      <vt:lpstr>Cosa fornisce?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SIMONA PENTANGELO</cp:lastModifiedBy>
  <cp:revision>19</cp:revision>
  <dcterms:created xsi:type="dcterms:W3CDTF">2021-11-19T10:40:53Z</dcterms:created>
  <dcterms:modified xsi:type="dcterms:W3CDTF">2022-02-15T12:26:19Z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